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Economica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Economica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Economic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Economica-boldItalic.fntdata"/><Relationship Id="rId30" Type="http://schemas.openxmlformats.org/officeDocument/2006/relationships/font" Target="fonts/Economica-italic.fntdata"/><Relationship Id="rId11" Type="http://schemas.openxmlformats.org/officeDocument/2006/relationships/slide" Target="slides/slide6.xml"/><Relationship Id="rId33" Type="http://schemas.openxmlformats.org/officeDocument/2006/relationships/font" Target="fonts/OpenSans-bold.fntdata"/><Relationship Id="rId10" Type="http://schemas.openxmlformats.org/officeDocument/2006/relationships/slide" Target="slides/slide5.xml"/><Relationship Id="rId32" Type="http://schemas.openxmlformats.org/officeDocument/2006/relationships/font" Target="fonts/OpenSans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8e94b5e48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28e94b5e48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28e94b5e48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28e94b5e48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28e94b5e4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28e94b5e4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28e94b5e48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28e94b5e4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28e94b5e48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28e94b5e4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28e94b5e48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28e94b5e48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28e94b5e48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28e94b5e48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28e94b5e48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28e94b5e48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28e94b5e48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28e94b5e48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28e94b5e48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28e94b5e48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28e94b5e48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28e94b5e48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28e94b5e48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28e94b5e48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28e94b5e48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28e94b5e48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28e94b5e48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28e94b5e48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8e94b5e48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28e94b5e48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28e94b5e48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28e94b5e48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28e94b5e4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28e94b5e4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28e94b5e48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28e94b5e48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28e94b5e4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28e94b5e4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28e94b5e48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28e94b5e48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28e94b5e48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28e94b5e48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hyperlink" Target="http://www.youtube.com/watch?v=WBr9wkuBSSM" TargetMode="External"/><Relationship Id="rId5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6.png"/><Relationship Id="rId5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Relationship Id="rId4" Type="http://schemas.openxmlformats.org/officeDocument/2006/relationships/image" Target="../media/image13.png"/><Relationship Id="rId5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6875" y="916625"/>
            <a:ext cx="3310251" cy="331025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2549400" y="4533975"/>
            <a:ext cx="4045200" cy="4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Diaporama - Validation Finale Projet ACF RED LIVE Lp2i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RED LIVE</a:t>
            </a:r>
            <a:endParaRPr/>
          </a:p>
        </p:txBody>
      </p:sp>
      <p:sp>
        <p:nvSpPr>
          <p:cNvPr id="71" name="Google Shape;71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/>
              <a:t>Notre projet ACF a pour objectif de produire de l’audiovisuel pour la communication du LP2I, interne et externe.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/>
              <a:t>Nous réalisons des shootings photo et vidéos pour des évènements au LP2I. Nous faisons également des Lives pour des prestations occasionnelles.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/>
              <a:t>Le Live dédié aux journées portes ouvertes du LP2I est notre plus grand fierté à ce jour, vous pouvez la retrouver ci-dessous ou sur notre chaine YouTube : RedLive_Lp2i</a:t>
            </a:r>
            <a:endParaRPr/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1338"/>
              <a:buFont typeface="Arial"/>
              <a:buNone/>
            </a:pPr>
            <a:r>
              <a:rPr i="1" lang="fr" sz="1541"/>
              <a:t>Nos Lives, votre Divertissement</a:t>
            </a:r>
            <a:endParaRPr i="1" sz="154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Présentation de notre projet ACF</a:t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Notre </a:t>
            </a:r>
            <a:r>
              <a:rPr lang="fr"/>
              <a:t>équipe</a:t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9125" y="410750"/>
            <a:ext cx="6044426" cy="4028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463725" y="1561500"/>
            <a:ext cx="1604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latin typeface="Open Sans"/>
                <a:ea typeface="Open Sans"/>
                <a:cs typeface="Open Sans"/>
                <a:sym typeface="Open Sans"/>
              </a:rPr>
              <a:t>MORISSET Eliott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latin typeface="Open Sans"/>
                <a:ea typeface="Open Sans"/>
                <a:cs typeface="Open Sans"/>
                <a:sym typeface="Open Sans"/>
              </a:rPr>
              <a:t>GUINEL Pierre</a:t>
            </a:r>
            <a:r>
              <a:rPr lang="fr" sz="800">
                <a:latin typeface="Open Sans"/>
                <a:ea typeface="Open Sans"/>
                <a:cs typeface="Open Sans"/>
                <a:sym typeface="Open Sans"/>
              </a:rPr>
              <a:t>-Louis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latin typeface="Open Sans"/>
                <a:ea typeface="Open Sans"/>
                <a:cs typeface="Open Sans"/>
                <a:sym typeface="Open Sans"/>
              </a:rPr>
              <a:t>CHARTREAU Gaëtan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latin typeface="Open Sans"/>
                <a:ea typeface="Open Sans"/>
                <a:cs typeface="Open Sans"/>
                <a:sym typeface="Open Sans"/>
              </a:rPr>
              <a:t>AUDONNET Yoann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latin typeface="Open Sans"/>
                <a:ea typeface="Open Sans"/>
                <a:cs typeface="Open Sans"/>
                <a:sym typeface="Open Sans"/>
              </a:rPr>
              <a:t>DUVERGER Romain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latin typeface="Open Sans"/>
                <a:ea typeface="Open Sans"/>
                <a:cs typeface="Open Sans"/>
                <a:sym typeface="Open Sans"/>
              </a:rPr>
              <a:t>DERYCKE Maxime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</a:t>
            </a:r>
            <a:endParaRPr/>
          </a:p>
        </p:txBody>
      </p:sp>
      <p:sp>
        <p:nvSpPr>
          <p:cNvPr id="87" name="Google Shape;87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Cette année nous avons eu </a:t>
            </a:r>
            <a:r>
              <a:rPr b="1" lang="fr"/>
              <a:t>l'occasion</a:t>
            </a:r>
            <a:r>
              <a:rPr b="1" lang="fr"/>
              <a:t> de participer à différents projets</a:t>
            </a:r>
            <a:endParaRPr b="1"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Nous avons commencé l’année avec des </a:t>
            </a:r>
            <a:r>
              <a:rPr lang="fr"/>
              <a:t>prestations</a:t>
            </a:r>
            <a:r>
              <a:rPr lang="fr"/>
              <a:t> photo pour la MDL</a:t>
            </a:r>
            <a:endParaRPr/>
          </a:p>
        </p:txBody>
      </p:sp>
      <p:sp>
        <p:nvSpPr>
          <p:cNvPr id="88" name="Google Shape;88;p16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Nos activitées pendant cette année</a:t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Défilé</a:t>
            </a:r>
            <a:r>
              <a:rPr lang="fr"/>
              <a:t> Halloween pour la Maison des Lycéens du Lp2i</a:t>
            </a:r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2361" y="1147225"/>
            <a:ext cx="6939276" cy="335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</a:t>
            </a:r>
            <a:endParaRPr/>
          </a:p>
        </p:txBody>
      </p:sp>
      <p:sp>
        <p:nvSpPr>
          <p:cNvPr id="102" name="Google Shape;102;p1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Cette année nous avons eu l'occasion de participer à différents projets</a:t>
            </a:r>
            <a:endParaRPr b="1"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Nous avons également fait des petites vidéos pour l’ACF BeeVisit </a:t>
            </a:r>
            <a:endParaRPr/>
          </a:p>
        </p:txBody>
      </p:sp>
      <p:sp>
        <p:nvSpPr>
          <p:cNvPr id="103" name="Google Shape;103;p18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Nos activitées pendant cette année</a:t>
            </a: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Vidéos du drone de l’ACF BeeVisit</a:t>
            </a:r>
            <a:endParaRPr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525" y="1566250"/>
            <a:ext cx="8454898" cy="206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</a:t>
            </a:r>
            <a:endParaRPr/>
          </a:p>
        </p:txBody>
      </p:sp>
      <p:sp>
        <p:nvSpPr>
          <p:cNvPr id="117" name="Google Shape;117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Cette année nous avons eu l'occasion de participer à différents projets</a:t>
            </a:r>
            <a:endParaRPr b="1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Une fois notre matériel reçu nous avons enfin pu mettre en oeuvre notre premier but : mettre en place un plateau TV au Lp2i.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Nous nous sommes alors lancé dans les Lives !</a:t>
            </a:r>
            <a:endParaRPr/>
          </a:p>
        </p:txBody>
      </p:sp>
      <p:sp>
        <p:nvSpPr>
          <p:cNvPr id="118" name="Google Shape;118;p20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Nos activitées pendant cette année</a:t>
            </a:r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Vidéos du drone de l’ACF BeeVisit</a:t>
            </a:r>
            <a:endParaRPr/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925" y="1243200"/>
            <a:ext cx="7446150" cy="303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</a:t>
            </a:r>
            <a:endParaRPr/>
          </a:p>
        </p:txBody>
      </p:sp>
      <p:sp>
        <p:nvSpPr>
          <p:cNvPr id="132" name="Google Shape;132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Le Live dédié aux journées portes ouvertes du LP2I est notre plus grand fierté à ce jour </a:t>
            </a:r>
            <a:endParaRPr b="1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Nous avons préparé pendant plus de 3 jours un plateau avec une regis sonore et vidéo, afin de commenter et d’interviewer des élèves et personnelles du Lp2i.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ces derniers ont pu nous parler de leurs activitées, et donner envies aux personnes qui nous regardaient à ce moment.</a:t>
            </a:r>
            <a:endParaRPr/>
          </a:p>
        </p:txBody>
      </p:sp>
      <p:sp>
        <p:nvSpPr>
          <p:cNvPr id="133" name="Google Shape;133;p22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Notre plus belle production !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Live de la journée portes ouvertes du Lp2i</a:t>
            </a:r>
            <a:endParaRPr/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Vidéos du drone de l’ACF BeeVisit</a:t>
            </a:r>
            <a:endParaRPr/>
          </a:p>
        </p:txBody>
      </p:sp>
      <p:pic>
        <p:nvPicPr>
          <p:cNvPr id="140" name="Google Shape;1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425" y="1456987"/>
            <a:ext cx="8235150" cy="222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Live Journée portes ouvertes</a:t>
            </a:r>
            <a:endParaRPr/>
          </a:p>
        </p:txBody>
      </p:sp>
      <p:pic>
        <p:nvPicPr>
          <p:cNvPr id="147" name="Google Shape;14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8400" y="1147225"/>
            <a:ext cx="4627201" cy="3394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Live Journée portes ouvertes</a:t>
            </a:r>
            <a:endParaRPr/>
          </a:p>
        </p:txBody>
      </p:sp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te du LP2I : https://lp2i-poitiers.fr&#10;&#10;Notre site internet : https://sites.google.com/lp2i-poitiers.fr/redlive-lp2i/home&#10;Instagram : @redlive_lp2i" id="155" name="Google Shape;155;p25" title="Live Journée portes ouvertes LP2I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2" y="11472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</a:t>
            </a:r>
            <a:endParaRPr/>
          </a:p>
        </p:txBody>
      </p:sp>
      <p:sp>
        <p:nvSpPr>
          <p:cNvPr id="161" name="Google Shape;161;p2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Notre ACF en Document</a:t>
            </a:r>
            <a:r>
              <a:rPr b="1" lang="fr"/>
              <a:t> </a:t>
            </a:r>
            <a:endParaRPr b="1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Notre projet auras durant toute cette année, documenté toutes ces activités.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Avancements des projets, matériel utilisé avec des procédures, etc …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Tous les documents relatant de notre ACF est disponible sur notre google site “redlive_lp2i”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Nous espérons que d’autres élèves prendront la suite de notre projet suite à notre départ…</a:t>
            </a:r>
            <a:endParaRPr/>
          </a:p>
        </p:txBody>
      </p:sp>
      <p:sp>
        <p:nvSpPr>
          <p:cNvPr id="162" name="Google Shape;162;p26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 que nous laissons au Lp2i</a:t>
            </a:r>
            <a:endParaRPr/>
          </a:p>
        </p:txBody>
      </p:sp>
      <p:pic>
        <p:nvPicPr>
          <p:cNvPr id="163" name="Google Shape;1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Tout le matériel </a:t>
            </a:r>
            <a:r>
              <a:rPr lang="fr"/>
              <a:t>utilisé</a:t>
            </a:r>
            <a:r>
              <a:rPr lang="fr"/>
              <a:t> par RED LIVE</a:t>
            </a:r>
            <a:endParaRPr/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3576" y="1147225"/>
            <a:ext cx="5876849" cy="3070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Liste de toutes les </a:t>
            </a:r>
            <a:r>
              <a:rPr lang="fr"/>
              <a:t>prestations</a:t>
            </a:r>
            <a:r>
              <a:rPr lang="fr"/>
              <a:t> réalisé par RED LIVE</a:t>
            </a:r>
            <a:endParaRPr/>
          </a:p>
        </p:txBody>
      </p:sp>
      <p:pic>
        <p:nvPicPr>
          <p:cNvPr id="176" name="Google Shape;17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6375" y="1811575"/>
            <a:ext cx="7251252" cy="152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Tableau de bord de l’ACF RED LIVE</a:t>
            </a:r>
            <a:endParaRPr/>
          </a:p>
        </p:txBody>
      </p:sp>
      <p:pic>
        <p:nvPicPr>
          <p:cNvPr id="183" name="Google Shape;1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0275" y="1147225"/>
            <a:ext cx="6683448" cy="358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</a:t>
            </a:r>
            <a:endParaRPr/>
          </a:p>
        </p:txBody>
      </p:sp>
      <p:sp>
        <p:nvSpPr>
          <p:cNvPr id="190" name="Google Shape;190;p3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Des réseaux pour communiquer</a:t>
            </a:r>
            <a:r>
              <a:rPr b="1" lang="fr"/>
              <a:t> </a:t>
            </a:r>
            <a:endParaRPr b="1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Depuis le début de l’année notre ACF auras utiliser différents réseau pour communiquer au sein du Lp2i.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Notamment les plus connu Instagram et Youtube qui auront grandement appuyer le Google Site.</a:t>
            </a:r>
            <a:endParaRPr/>
          </a:p>
        </p:txBody>
      </p:sp>
      <p:sp>
        <p:nvSpPr>
          <p:cNvPr id="191" name="Google Shape;191;p30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Communication</a:t>
            </a:r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Page statistiques du Live JPO</a:t>
            </a:r>
            <a:endParaRPr/>
          </a:p>
        </p:txBody>
      </p:sp>
      <p:pic>
        <p:nvPicPr>
          <p:cNvPr id="198" name="Google Shape;19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426" y="1241575"/>
            <a:ext cx="5723300" cy="282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1200" y="2291199"/>
            <a:ext cx="2314975" cy="220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</a:t>
            </a:r>
            <a:endParaRPr/>
          </a:p>
        </p:txBody>
      </p:sp>
      <p:sp>
        <p:nvSpPr>
          <p:cNvPr id="206" name="Google Shape;206;p3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Les ACFs permettent d’apprendre diverses choses durant une année</a:t>
            </a:r>
            <a:r>
              <a:rPr b="1" lang="fr"/>
              <a:t> </a:t>
            </a:r>
            <a:endParaRPr b="1"/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En général les ACFs apportent une meilleur autonomie et un apprentissage de la gestion d’équipe, de budget, d’échéancier, mais surtout des procédures et documentations.</a:t>
            </a:r>
            <a:endParaRPr/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Dans notre ACF en particulier nos membres auront appris a ce servir des outils de communication. De manière plus technique à utiliser du matériel d’enregistrement Vidéo et Audio.</a:t>
            </a:r>
            <a:endParaRPr/>
          </a:p>
        </p:txBody>
      </p:sp>
      <p:sp>
        <p:nvSpPr>
          <p:cNvPr id="207" name="Google Shape;207;p32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 que nous avons appris</a:t>
            </a:r>
            <a:endParaRPr/>
          </a:p>
        </p:txBody>
      </p:sp>
      <p:pic>
        <p:nvPicPr>
          <p:cNvPr id="208" name="Google Shape;20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Sources</a:t>
            </a:r>
            <a:endParaRPr/>
          </a:p>
        </p:txBody>
      </p:sp>
      <p:sp>
        <p:nvSpPr>
          <p:cNvPr id="214" name="Google Shape;214;p33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Google Site redlive_lp2i</a:t>
            </a:r>
            <a:endParaRPr/>
          </a:p>
        </p:txBody>
      </p:sp>
      <p:pic>
        <p:nvPicPr>
          <p:cNvPr id="215" name="Google Shape;21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6" y="4311751"/>
            <a:ext cx="689127" cy="6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8950" y="424076"/>
            <a:ext cx="3862298" cy="199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8939" y="2419350"/>
            <a:ext cx="3862313" cy="199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4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4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6875" y="916625"/>
            <a:ext cx="3310251" cy="331025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4"/>
          <p:cNvSpPr txBox="1"/>
          <p:nvPr>
            <p:ph idx="1" type="subTitle"/>
          </p:nvPr>
        </p:nvSpPr>
        <p:spPr>
          <a:xfrm>
            <a:off x="2549400" y="4533975"/>
            <a:ext cx="4045200" cy="4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Diaporama - Validation Finale Projet ACF RED LIVE Lp2i</a:t>
            </a:r>
            <a:endParaRPr/>
          </a:p>
        </p:txBody>
      </p:sp>
      <p:sp>
        <p:nvSpPr>
          <p:cNvPr id="226" name="Google Shape;226;p34"/>
          <p:cNvSpPr txBox="1"/>
          <p:nvPr>
            <p:ph idx="1" type="subTitle"/>
          </p:nvPr>
        </p:nvSpPr>
        <p:spPr>
          <a:xfrm>
            <a:off x="3980850" y="3238225"/>
            <a:ext cx="1182300" cy="4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FIN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